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0" r:id="rId4"/>
    <p:sldId id="261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-96" y="-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3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08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03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11/3/2011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NPP SDR  Provisional Product Review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540149"/>
      </p:ext>
    </p:extLst>
  </p:cSld>
  <p:clrMapOvr>
    <a:masterClrMapping/>
  </p:clrMapOvr>
  <p:transition xmlns:p14="http://schemas.microsoft.com/office/powerpoint/2010/main"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10/23-24/2012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NPP SDR  Provisional Product Review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166099"/>
      </p:ext>
    </p:extLst>
  </p:cSld>
  <p:clrMapOvr>
    <a:masterClrMapping/>
  </p:clrMapOvr>
  <p:transition xmlns:p14="http://schemas.microsoft.com/office/powerpoint/2010/main"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9/18/2012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NPP SDR  Provisional Product Review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620868"/>
      </p:ext>
    </p:extLst>
  </p:cSld>
  <p:clrMapOvr>
    <a:masterClrMapping/>
  </p:clrMapOvr>
  <p:transition xmlns:p14="http://schemas.microsoft.com/office/powerpoint/2010/main"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71600"/>
            <a:ext cx="403860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371600"/>
            <a:ext cx="403860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9/18/2012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NPP SDR  Provisional Product Review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23280"/>
      </p:ext>
    </p:extLst>
  </p:cSld>
  <p:clrMapOvr>
    <a:masterClrMapping/>
  </p:clrMapOvr>
  <p:transition xmlns:p14="http://schemas.microsoft.com/office/powerpoint/2010/main"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9/18/2012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NPP SDR  Provisional Product Review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150703"/>
      </p:ext>
    </p:extLst>
  </p:cSld>
  <p:clrMapOvr>
    <a:masterClrMapping/>
  </p:clrMapOvr>
  <p:transition xmlns:p14="http://schemas.microsoft.com/office/powerpoint/2010/main"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9/18/2012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NPP SDR  Provisional Product Review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60095"/>
      </p:ext>
    </p:extLst>
  </p:cSld>
  <p:clrMapOvr>
    <a:masterClrMapping/>
  </p:clrMapOvr>
  <p:transition xmlns:p14="http://schemas.microsoft.com/office/powerpoint/2010/main"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9/18/2012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NPP SDR  Provisional Product Review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004279"/>
      </p:ext>
    </p:extLst>
  </p:cSld>
  <p:clrMapOvr>
    <a:masterClrMapping/>
  </p:clrMapOvr>
  <p:transition xmlns:p14="http://schemas.microsoft.com/office/powerpoint/2010/main"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9/18/2012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JPSS DPA Program Planning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863756"/>
      </p:ext>
    </p:extLst>
  </p:cSld>
  <p:clrMapOvr>
    <a:masterClrMapping/>
  </p:clrMapOvr>
  <p:transition xmlns:p14="http://schemas.microsoft.com/office/powerpoint/2010/main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341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9/18/2012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JPSS DPA Program Planning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662509"/>
      </p:ext>
    </p:extLst>
  </p:cSld>
  <p:clrMapOvr>
    <a:masterClrMapping/>
  </p:clrMapOvr>
  <p:transition xmlns:p14="http://schemas.microsoft.com/office/powerpoint/2010/main"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9/18/2012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JPSS DPA Program Planning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164884"/>
      </p:ext>
    </p:extLst>
  </p:cSld>
  <p:clrMapOvr>
    <a:masterClrMapping/>
  </p:clrMapOvr>
  <p:transition xmlns:p14="http://schemas.microsoft.com/office/powerpoint/2010/main" advClick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9/18/2012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JPSS DPA Program Planning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637203"/>
      </p:ext>
    </p:extLst>
  </p:cSld>
  <p:clrMapOvr>
    <a:masterClrMapping/>
  </p:clrMapOvr>
  <p:transition xmlns:p14="http://schemas.microsoft.com/office/powerpoint/2010/main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71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6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83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8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9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6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6E1F9-6131-423E-92BD-9CBE88D3F279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3B266-9A22-4ABE-8F1E-FCF2421E0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6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10/23-24/2012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NPP SDR  Provisional Product Review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0" y="-7938"/>
            <a:ext cx="9144000" cy="887413"/>
          </a:xfrm>
          <a:prstGeom prst="rect">
            <a:avLst/>
          </a:prstGeom>
          <a:gradFill rotWithShape="0">
            <a:gsLst>
              <a:gs pos="0">
                <a:srgbClr val="5487BD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defTabSz="457200">
              <a:defRPr/>
            </a:pPr>
            <a:endParaRPr lang="en-US" dirty="0">
              <a:solidFill>
                <a:prstClr val="black"/>
              </a:solidFill>
              <a:ea typeface="ＭＳ Ｐゴシック" pitchFamily="-108" charset="-128"/>
            </a:endParaRPr>
          </a:p>
        </p:txBody>
      </p:sp>
      <p:pic>
        <p:nvPicPr>
          <p:cNvPr id="11" name="Picture 8" descr="Macintosh HD:Users:gtiona:Documents:GI_info:GI - NPP:Instruments:CERES:CERES LaRC F2F 012808: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8107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0" y="885825"/>
            <a:ext cx="9144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457200" eaLnBrk="0" hangingPunct="0">
              <a:defRPr/>
            </a:pPr>
            <a:endParaRPr lang="en-US" dirty="0">
              <a:solidFill>
                <a:prstClr val="black"/>
              </a:solidFill>
              <a:cs typeface="ＭＳ Ｐゴシック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253186" y="0"/>
            <a:ext cx="8763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22960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rmAutofit/>
          </a:bodyPr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291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 advClick="0"/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SDR Program Science Recommendations Follow-up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Bruce Guenther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797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119"/>
            <a:ext cx="8229600" cy="82296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Recommendations for the OMPS Team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698" y="900079"/>
            <a:ext cx="8448102" cy="5805521"/>
          </a:xfrm>
        </p:spPr>
        <p:txBody>
          <a:bodyPr>
            <a:normAutofit fontScale="70000" lnSpcReduction="20000"/>
          </a:bodyPr>
          <a:lstStyle/>
          <a:p>
            <a:pPr marL="0" lvl="1" indent="0">
              <a:buNone/>
            </a:pPr>
            <a:endParaRPr lang="en-US" sz="20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 err="1" smtClean="0"/>
              <a:t>Suomi</a:t>
            </a:r>
            <a:r>
              <a:rPr lang="en-US" sz="2000" dirty="0" smtClean="0"/>
              <a:t> NPP</a:t>
            </a:r>
          </a:p>
          <a:p>
            <a:pPr lvl="1"/>
            <a:r>
              <a:rPr lang="en-US" sz="1900" dirty="0" smtClean="0"/>
              <a:t>Support instrument cal/</a:t>
            </a:r>
            <a:r>
              <a:rPr lang="en-US" sz="1900" dirty="0" err="1" smtClean="0"/>
              <a:t>val</a:t>
            </a:r>
            <a:r>
              <a:rPr lang="en-US" sz="1900" dirty="0" smtClean="0"/>
              <a:t> (e.g., orbit adjustment, anomaly resolution) </a:t>
            </a:r>
            <a:r>
              <a:rPr lang="en-US" sz="1900" dirty="0" smtClean="0">
                <a:solidFill>
                  <a:srgbClr val="3366FF"/>
                </a:solidFill>
              </a:rPr>
              <a:t>– Ongoing – No specific anomalies or orbit adjustments at this point– Yaw maneuver requested and carried out, March 4, to maintain beta angle for reference diffuser calibration </a:t>
            </a:r>
          </a:p>
          <a:p>
            <a:pPr lvl="1"/>
            <a:r>
              <a:rPr lang="en-US" sz="1900" dirty="0" smtClean="0"/>
              <a:t>Transition CAL SDR operation to GRAVITE. </a:t>
            </a:r>
            <a:r>
              <a:rPr lang="en-US" sz="1900" dirty="0" smtClean="0">
                <a:solidFill>
                  <a:srgbClr val="3366FF"/>
                </a:solidFill>
              </a:rPr>
              <a:t> Making good progress.  All libraries transitioned to GRAVITE, initial dark results generated and being compared – IDR planned for April 17, 2014 (see meeting charts for detailed status) – Next review expected for July/August with a CCR and initial operationalization by September 2014 </a:t>
            </a:r>
            <a:endParaRPr lang="en-US" sz="1900" dirty="0" smtClean="0"/>
          </a:p>
          <a:p>
            <a:pPr lvl="1"/>
            <a:r>
              <a:rPr lang="en-US" sz="1900" dirty="0" smtClean="0">
                <a:latin typeface="Calibri" pitchFamily="34" charset="0"/>
                <a:cs typeface="Arial" pitchFamily="34" charset="0"/>
              </a:rPr>
              <a:t>Improve stray light correction for NP &amp; NM.  </a:t>
            </a:r>
            <a:r>
              <a:rPr lang="en-US" sz="1900" dirty="0" smtClean="0">
                <a:solidFill>
                  <a:srgbClr val="3366FF"/>
                </a:solidFill>
                <a:latin typeface="Calibri" pitchFamily="34" charset="0"/>
                <a:cs typeface="Arial" pitchFamily="34" charset="0"/>
              </a:rPr>
              <a:t>Initial improvement completed (NP SL in operations March 2014, TC SL in operation August 2013) – TC SL table update to take care of OOR SL expected for May 2014. NP SL update only corrected part of the issues. New update in the works + soft calibration. </a:t>
            </a:r>
          </a:p>
          <a:p>
            <a:pPr lvl="1"/>
            <a:r>
              <a:rPr lang="en-US" sz="1900" dirty="0" smtClean="0">
                <a:latin typeface="Calibri" pitchFamily="34" charset="0"/>
                <a:cs typeface="Arial" pitchFamily="34" charset="0"/>
              </a:rPr>
              <a:t>Evaluate wavelength correction being implemented. </a:t>
            </a:r>
            <a:r>
              <a:rPr lang="en-US" sz="1900" dirty="0" smtClean="0">
                <a:solidFill>
                  <a:srgbClr val="3366FF"/>
                </a:solidFill>
                <a:latin typeface="Calibri" pitchFamily="34" charset="0"/>
                <a:cs typeface="Arial" pitchFamily="34" charset="0"/>
              </a:rPr>
              <a:t>CCR 1192 (wavelength shift adjustment for TC) implemented. A DR (7260) for wavelength shift characterization for NP is under investigation as well as a DR (7334) for the throughput shifts associated with dichroic element. </a:t>
            </a:r>
          </a:p>
          <a:p>
            <a:pPr lvl="1"/>
            <a:r>
              <a:rPr lang="en-US" sz="1900" dirty="0" smtClean="0">
                <a:latin typeface="Calibri" pitchFamily="34" charset="0"/>
                <a:cs typeface="Arial" pitchFamily="34" charset="0"/>
              </a:rPr>
              <a:t>Path forward to correct for cross-track variation, e.g. by improved pixel-to-pixel cal or soft cal.  -</a:t>
            </a:r>
            <a:r>
              <a:rPr lang="en-US" sz="1900" dirty="0" smtClean="0">
                <a:solidFill>
                  <a:srgbClr val="3366FF"/>
                </a:solidFill>
                <a:latin typeface="Calibri" pitchFamily="34" charset="0"/>
                <a:cs typeface="Arial" pitchFamily="34" charset="0"/>
              </a:rPr>
              <a:t>Soft calibration ( DRs 7314 and 5047) and day 1 solar update in progress. Expect CCRs in the next month. </a:t>
            </a:r>
            <a:endParaRPr lang="en-US" sz="1900" dirty="0" smtClean="0">
              <a:latin typeface="Calibri" pitchFamily="34" charset="0"/>
              <a:cs typeface="Arial" pitchFamily="34" charset="0"/>
            </a:endParaRPr>
          </a:p>
          <a:p>
            <a:pPr lvl="1"/>
            <a:r>
              <a:rPr lang="en-US" sz="1900" dirty="0" smtClean="0">
                <a:latin typeface="Calibri" pitchFamily="34" charset="0"/>
                <a:cs typeface="Arial" pitchFamily="34" charset="0"/>
              </a:rPr>
              <a:t>Resolve issues with </a:t>
            </a:r>
            <a:r>
              <a:rPr lang="en-US" sz="1900" dirty="0" err="1" smtClean="0">
                <a:latin typeface="Calibri" pitchFamily="34" charset="0"/>
                <a:cs typeface="Arial" pitchFamily="34" charset="0"/>
              </a:rPr>
              <a:t>SunGlint</a:t>
            </a:r>
            <a:r>
              <a:rPr lang="en-US" sz="1900" dirty="0" smtClean="0">
                <a:latin typeface="Calibri" pitchFamily="34" charset="0"/>
                <a:cs typeface="Arial" pitchFamily="34" charset="0"/>
              </a:rPr>
              <a:t> QF. </a:t>
            </a:r>
            <a:r>
              <a:rPr lang="en-US" sz="1900" dirty="0" smtClean="0">
                <a:solidFill>
                  <a:srgbClr val="3366FF"/>
                </a:solidFill>
                <a:latin typeface="Calibri" pitchFamily="34" charset="0"/>
                <a:cs typeface="Arial" pitchFamily="34" charset="0"/>
              </a:rPr>
              <a:t>Resolved – no problem found. </a:t>
            </a:r>
            <a:r>
              <a:rPr lang="en-US" sz="1900" dirty="0" smtClean="0">
                <a:solidFill>
                  <a:srgbClr val="3366FF"/>
                </a:solidFill>
                <a:latin typeface="Calibri" pitchFamily="34" charset="0"/>
                <a:cs typeface="Arial" pitchFamily="34" charset="0"/>
              </a:rPr>
              <a:t>CLOSED</a:t>
            </a:r>
            <a:endParaRPr lang="en-US" sz="1900" dirty="0" smtClean="0">
              <a:latin typeface="Calibri" pitchFamily="34" charset="0"/>
              <a:cs typeface="Arial" pitchFamily="34" charset="0"/>
            </a:endParaRPr>
          </a:p>
          <a:p>
            <a:pPr lvl="1"/>
            <a:r>
              <a:rPr lang="en-US" sz="1900" dirty="0" smtClean="0">
                <a:latin typeface="Calibri" pitchFamily="34" charset="0"/>
                <a:cs typeface="Arial" pitchFamily="34" charset="0"/>
              </a:rPr>
              <a:t>Complete the error budget, Users’ Guide, and ATBD. </a:t>
            </a:r>
            <a:r>
              <a:rPr lang="en-US" sz="1900" dirty="0" smtClean="0">
                <a:solidFill>
                  <a:srgbClr val="3366FF"/>
                </a:solidFill>
                <a:latin typeface="Calibri" pitchFamily="34" charset="0"/>
                <a:cs typeface="Arial" pitchFamily="34" charset="0"/>
              </a:rPr>
              <a:t> No progress yet for error budget and User’s guide – ATBD: OK</a:t>
            </a:r>
            <a:endParaRPr lang="en-US" sz="19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 smtClean="0"/>
              <a:t>JPSS -1 and -2</a:t>
            </a:r>
          </a:p>
          <a:p>
            <a:pPr lvl="1"/>
            <a:r>
              <a:rPr lang="en-US" sz="1900" dirty="0" smtClean="0"/>
              <a:t>Support the J1 OMPS pre-launch testing, instrument characterization and calibration data development </a:t>
            </a:r>
            <a:r>
              <a:rPr lang="en-US" sz="1900" dirty="0" smtClean="0">
                <a:solidFill>
                  <a:srgbClr val="3366FF"/>
                </a:solidFill>
              </a:rPr>
              <a:t>Glen </a:t>
            </a:r>
            <a:r>
              <a:rPr lang="en-US" sz="1900" dirty="0" err="1" smtClean="0">
                <a:solidFill>
                  <a:srgbClr val="3366FF"/>
                </a:solidFill>
              </a:rPr>
              <a:t>Jaross</a:t>
            </a:r>
            <a:r>
              <a:rPr lang="en-US" sz="1900" dirty="0" smtClean="0">
                <a:solidFill>
                  <a:srgbClr val="3366FF"/>
                </a:solidFill>
              </a:rPr>
              <a:t> has been supporting this activity. </a:t>
            </a:r>
            <a:endParaRPr lang="en-US" sz="1900" dirty="0" smtClean="0"/>
          </a:p>
          <a:p>
            <a:pPr marL="742950" lvl="2" indent="-342900">
              <a:buFont typeface="Calibri" pitchFamily="34" charset="0"/>
              <a:buChar char="−"/>
            </a:pPr>
            <a:r>
              <a:rPr lang="en-US" sz="1900" dirty="0" smtClean="0"/>
              <a:t>Provide technical oversight for prelaunch sensor characterization data analysis.</a:t>
            </a:r>
            <a:r>
              <a:rPr lang="en-US" sz="1900" dirty="0" smtClean="0">
                <a:solidFill>
                  <a:srgbClr val="3366FF"/>
                </a:solidFill>
              </a:rPr>
              <a:t> Wu working with STAR team and NG to analyze Sensor characterization data bases and prelaunch data. </a:t>
            </a:r>
            <a:endParaRPr lang="en-US" sz="1900" dirty="0" smtClean="0"/>
          </a:p>
          <a:p>
            <a:pPr marL="742950" lvl="2" indent="-342900">
              <a:buFont typeface="Calibri" pitchFamily="34" charset="0"/>
              <a:buChar char="−"/>
            </a:pPr>
            <a:r>
              <a:rPr lang="en-US" sz="1900" dirty="0" smtClean="0"/>
              <a:t>Acquire test data (high resolution data from S-NPP) </a:t>
            </a:r>
            <a:r>
              <a:rPr lang="en-US" sz="1900" dirty="0">
                <a:solidFill>
                  <a:srgbClr val="3366FF"/>
                </a:solidFill>
              </a:rPr>
              <a:t> </a:t>
            </a:r>
            <a:r>
              <a:rPr lang="en-US" sz="1900" dirty="0" smtClean="0">
                <a:solidFill>
                  <a:srgbClr val="3366FF"/>
                </a:solidFill>
              </a:rPr>
              <a:t>- HR data measurements carried out successfully in nominal and diagnostic </a:t>
            </a:r>
            <a:r>
              <a:rPr lang="en-US" sz="1900" dirty="0" smtClean="0">
                <a:solidFill>
                  <a:srgbClr val="3366FF"/>
                </a:solidFill>
              </a:rPr>
              <a:t>mode - CLOSED</a:t>
            </a:r>
            <a:endParaRPr lang="en-US" sz="1900" dirty="0" smtClean="0"/>
          </a:p>
          <a:p>
            <a:pPr marL="742950" lvl="2" indent="-342900">
              <a:buFont typeface="Calibri" pitchFamily="34" charset="0"/>
              <a:buChar char="−"/>
            </a:pPr>
            <a:r>
              <a:rPr lang="en-US" sz="1900" dirty="0" smtClean="0"/>
              <a:t>Develop EV &amp; CAL SDR science code for J1.</a:t>
            </a:r>
            <a:r>
              <a:rPr lang="en-US" sz="1900" dirty="0" smtClean="0">
                <a:solidFill>
                  <a:srgbClr val="3366FF"/>
                </a:solidFill>
              </a:rPr>
              <a:t> OMPS CAL SDR transitioning to GRAVITE.  Improvements for J1 to be provided by the PEATE.  EV SDR: pre-processor approach resolved (to be briefed/discussed April 11 with DPA, IDPS&lt; </a:t>
            </a:r>
            <a:r>
              <a:rPr lang="en-US" sz="1900" dirty="0" err="1" smtClean="0">
                <a:solidFill>
                  <a:srgbClr val="3366FF"/>
                </a:solidFill>
              </a:rPr>
              <a:t>etc</a:t>
            </a:r>
            <a:r>
              <a:rPr lang="en-US" sz="1900" dirty="0" smtClean="0">
                <a:solidFill>
                  <a:srgbClr val="3366FF"/>
                </a:solidFill>
              </a:rPr>
              <a:t>). Issues regarding expertise to develop remain – EV SDR modifications to produce HR product, under discussion</a:t>
            </a:r>
            <a:endParaRPr lang="en-US" sz="1900" dirty="0" smtClean="0"/>
          </a:p>
          <a:p>
            <a:pPr>
              <a:buNone/>
            </a:pPr>
            <a:endParaRPr lang="en-US" sz="2600" dirty="0" smtClean="0"/>
          </a:p>
          <a:p>
            <a:endParaRPr lang="en-US" sz="2600" dirty="0" smtClean="0"/>
          </a:p>
          <a:p>
            <a:pPr>
              <a:buNone/>
            </a:pP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29647" y="6492875"/>
            <a:ext cx="2133600" cy="365125"/>
          </a:xfrm>
        </p:spPr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36092"/>
      </p:ext>
    </p:extLst>
  </p:cSld>
  <p:clrMapOvr>
    <a:masterClrMapping/>
  </p:clrMapOvr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Path Forward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8475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Suomi</a:t>
            </a:r>
            <a:r>
              <a:rPr lang="en-US" sz="2400" dirty="0" smtClean="0"/>
              <a:t> NPP</a:t>
            </a:r>
          </a:p>
          <a:p>
            <a:pPr lvl="1"/>
            <a:r>
              <a:rPr lang="en-US" sz="1800" dirty="0" smtClean="0"/>
              <a:t>Instrument and SDR performance monitoring, characterization, and improvement.</a:t>
            </a:r>
          </a:p>
          <a:p>
            <a:pPr lvl="1"/>
            <a:r>
              <a:rPr lang="en-US" sz="1800" dirty="0" smtClean="0"/>
              <a:t>Support instrument cal/</a:t>
            </a:r>
            <a:r>
              <a:rPr lang="en-US" sz="1800" dirty="0" err="1" smtClean="0"/>
              <a:t>val</a:t>
            </a:r>
            <a:r>
              <a:rPr lang="en-US" sz="1800" dirty="0" smtClean="0"/>
              <a:t> (e.g., orbit adjustment, anomaly resolution)</a:t>
            </a:r>
          </a:p>
          <a:p>
            <a:pPr lvl="1"/>
            <a:r>
              <a:rPr lang="en-US" sz="1800" dirty="0" smtClean="0"/>
              <a:t>Complete documentation (Users’ Guide)</a:t>
            </a:r>
          </a:p>
          <a:p>
            <a:pPr lvl="1"/>
            <a:r>
              <a:rPr lang="en-US" sz="1800" dirty="0" smtClean="0"/>
              <a:t>SDR software improvements</a:t>
            </a:r>
          </a:p>
          <a:p>
            <a:pPr lvl="2"/>
            <a:r>
              <a:rPr lang="en-US" sz="1400" dirty="0" smtClean="0"/>
              <a:t>Stray light correction</a:t>
            </a:r>
          </a:p>
          <a:p>
            <a:pPr lvl="2"/>
            <a:r>
              <a:rPr lang="en-US" sz="1400" dirty="0" smtClean="0"/>
              <a:t>Wavelength registration</a:t>
            </a:r>
          </a:p>
          <a:p>
            <a:pPr lvl="1"/>
            <a:r>
              <a:rPr lang="en-US" sz="1800" dirty="0" smtClean="0"/>
              <a:t>Transition CAL SDR operation to GRAVITE.</a:t>
            </a:r>
          </a:p>
          <a:p>
            <a:r>
              <a:rPr lang="en-US" sz="2400" dirty="0" smtClean="0"/>
              <a:t>JPSS J1</a:t>
            </a:r>
          </a:p>
          <a:p>
            <a:pPr lvl="1"/>
            <a:r>
              <a:rPr lang="en-US" sz="1800" dirty="0" smtClean="0"/>
              <a:t>Analyze TVAC data and derive LUT for J1.</a:t>
            </a:r>
            <a:endParaRPr lang="en-US" sz="1800" dirty="0" smtClean="0">
              <a:latin typeface="Calibri"/>
            </a:endParaRPr>
          </a:p>
          <a:p>
            <a:pPr lvl="1"/>
            <a:r>
              <a:rPr lang="en-US" sz="1800" dirty="0" smtClean="0"/>
              <a:t>Develop science code for J1</a:t>
            </a:r>
          </a:p>
          <a:p>
            <a:pPr lvl="2"/>
            <a:r>
              <a:rPr lang="en-US" sz="1400" dirty="0" smtClean="0"/>
              <a:t>More wavelength and higher data rate for EV SDR</a:t>
            </a:r>
          </a:p>
          <a:p>
            <a:pPr lvl="2"/>
            <a:r>
              <a:rPr lang="en-US" sz="1400" dirty="0" smtClean="0"/>
              <a:t>New algorithm for CAL SDR</a:t>
            </a:r>
          </a:p>
          <a:p>
            <a:pPr lvl="1"/>
            <a:r>
              <a:rPr lang="en-US" sz="1800" dirty="0" smtClean="0"/>
              <a:t>Test data (high resolution data from S-NPP)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61769"/>
      </p:ext>
    </p:extLst>
  </p:cSld>
  <p:clrMapOvr>
    <a:masterClrMapping/>
  </p:clrMapOvr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PP_F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560</Words>
  <Application>Microsoft Macintosh PowerPoint</Application>
  <PresentationFormat>On-screen Show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NPP_FOR</vt:lpstr>
      <vt:lpstr>SDR Program Science Recommendations Follow-up</vt:lpstr>
      <vt:lpstr>Recommendations for the OMPS Team </vt:lpstr>
      <vt:lpstr>Path Forward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SDR Program Science Recommendations Follow-up</dc:title>
  <dc:creator>Gottshall, Eric (GSFC-474.0)[NOAA-JPSS]</dc:creator>
  <cp:lastModifiedBy>Maria Caponi</cp:lastModifiedBy>
  <cp:revision>7</cp:revision>
  <cp:lastPrinted>2014-04-07T21:03:00Z</cp:lastPrinted>
  <dcterms:created xsi:type="dcterms:W3CDTF">2014-03-26T17:25:55Z</dcterms:created>
  <dcterms:modified xsi:type="dcterms:W3CDTF">2014-04-09T01:50:36Z</dcterms:modified>
</cp:coreProperties>
</file>